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  <p:sldId id="259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BEEE-4733-4C8F-B248-B6AA3B34E350}" type="datetimeFigureOut">
              <a:rPr lang="en-US" smtClean="0"/>
              <a:t>11/17/2016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66A08-D9D1-4419-BFD4-CAD8FB3958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2732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BEEE-4733-4C8F-B248-B6AA3B34E350}" type="datetimeFigureOut">
              <a:rPr lang="en-US" smtClean="0"/>
              <a:t>11/17/2016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66A08-D9D1-4419-BFD4-CAD8FB3958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6440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BEEE-4733-4C8F-B248-B6AA3B34E350}" type="datetimeFigureOut">
              <a:rPr lang="en-US" smtClean="0"/>
              <a:t>11/17/2016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66A08-D9D1-4419-BFD4-CAD8FB3958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4314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BEEE-4733-4C8F-B248-B6AA3B34E350}" type="datetimeFigureOut">
              <a:rPr lang="en-US" smtClean="0"/>
              <a:t>11/17/2016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66A08-D9D1-4419-BFD4-CAD8FB3958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5764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BEEE-4733-4C8F-B248-B6AA3B34E350}" type="datetimeFigureOut">
              <a:rPr lang="en-US" smtClean="0"/>
              <a:t>11/17/2016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66A08-D9D1-4419-BFD4-CAD8FB3958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6666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BEEE-4733-4C8F-B248-B6AA3B34E350}" type="datetimeFigureOut">
              <a:rPr lang="en-US" smtClean="0"/>
              <a:t>11/17/2016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66A08-D9D1-4419-BFD4-CAD8FB3958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1168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BEEE-4733-4C8F-B248-B6AA3B34E350}" type="datetimeFigureOut">
              <a:rPr lang="en-US" smtClean="0"/>
              <a:t>11/17/2016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66A08-D9D1-4419-BFD4-CAD8FB3958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1613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BEEE-4733-4C8F-B248-B6AA3B34E350}" type="datetimeFigureOut">
              <a:rPr lang="en-US" smtClean="0"/>
              <a:t>11/17/2016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66A08-D9D1-4419-BFD4-CAD8FB3958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3863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BEEE-4733-4C8F-B248-B6AA3B34E350}" type="datetimeFigureOut">
              <a:rPr lang="en-US" smtClean="0"/>
              <a:t>11/17/2016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66A08-D9D1-4419-BFD4-CAD8FB3958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158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BEEE-4733-4C8F-B248-B6AA3B34E350}" type="datetimeFigureOut">
              <a:rPr lang="en-US" smtClean="0"/>
              <a:t>11/17/2016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66A08-D9D1-4419-BFD4-CAD8FB3958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4436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BEEE-4733-4C8F-B248-B6AA3B34E350}" type="datetimeFigureOut">
              <a:rPr lang="en-US" smtClean="0"/>
              <a:t>11/17/2016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66A08-D9D1-4419-BFD4-CAD8FB3958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5192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4BBEEE-4733-4C8F-B248-B6AA3B34E350}" type="datetimeFigureOut">
              <a:rPr lang="en-US" smtClean="0"/>
              <a:t>11/17/2016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166A08-D9D1-4419-BFD4-CAD8FB3958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074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9131" t="17376" r="39674" b="49372"/>
          <a:stretch/>
        </p:blipFill>
        <p:spPr>
          <a:xfrm>
            <a:off x="0" y="23787"/>
            <a:ext cx="12192000" cy="6834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4925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1630" t="54107" r="30217" b="-24"/>
          <a:stretch/>
        </p:blipFill>
        <p:spPr>
          <a:xfrm>
            <a:off x="251790" y="410817"/>
            <a:ext cx="11940209" cy="6261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2944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ar-KW" dirty="0"/>
              <a:t>احذر الماء الساخن عند الاستحمام </a:t>
            </a:r>
            <a:endParaRPr lang="en-US" dirty="0"/>
          </a:p>
        </p:txBody>
      </p:sp>
      <p:pic>
        <p:nvPicPr>
          <p:cNvPr id="4" name="Hot Water - Simon's Cat [720p]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7801" y="1370150"/>
            <a:ext cx="9756398" cy="5487850"/>
          </a:xfrm>
        </p:spPr>
      </p:pic>
    </p:spTree>
    <p:extLst>
      <p:ext uri="{BB962C8B-B14F-4D97-AF65-F5344CB8AC3E}">
        <p14:creationId xmlns:p14="http://schemas.microsoft.com/office/powerpoint/2010/main" val="2935331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20008" y="1825625"/>
            <a:ext cx="10515600" cy="4351338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7066" t="15248" r="63478" b="46859"/>
          <a:stretch/>
        </p:blipFill>
        <p:spPr>
          <a:xfrm>
            <a:off x="0" y="20914"/>
            <a:ext cx="12019721" cy="6515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7652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</Words>
  <Application>Microsoft Office PowerPoint</Application>
  <PresentationFormat>Widescreen</PresentationFormat>
  <Paragraphs>1</Paragraphs>
  <Slides>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9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احذر الماء الساخن عند الاستحمام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shehab mohammed</dc:creator>
  <cp:lastModifiedBy>shehab mohammed</cp:lastModifiedBy>
  <cp:revision>1</cp:revision>
  <dcterms:created xsi:type="dcterms:W3CDTF">2016-11-17T05:49:59Z</dcterms:created>
  <dcterms:modified xsi:type="dcterms:W3CDTF">2016-11-17T05:50:19Z</dcterms:modified>
</cp:coreProperties>
</file>